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2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6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0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4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2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3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19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1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23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70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03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16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CE81-20A9-4BF2-910F-FAA2325A42BC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26FCE-3FCA-413B-B0F9-65B602F30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2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252DC4-8EDC-0F90-2CFD-F9B54EB469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タイトル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489E10-505C-5670-343B-EEF0E7D480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受験番号：</a:t>
            </a:r>
            <a:r>
              <a:rPr kumimoji="1" lang="en-US" altLang="ja-JP" dirty="0"/>
              <a:t>9999</a:t>
            </a:r>
            <a:r>
              <a:rPr kumimoji="1" lang="ja-JP" altLang="en-US" dirty="0"/>
              <a:t>　氏名：○○○○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8210F0-12FB-9A94-8289-1DA40ADE3D32}"/>
              </a:ext>
            </a:extLst>
          </p:cNvPr>
          <p:cNvSpPr txBox="1"/>
          <p:nvPr/>
        </p:nvSpPr>
        <p:spPr>
          <a:xfrm>
            <a:off x="2508308" y="5125673"/>
            <a:ext cx="5587068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基本的な様式です。</a:t>
            </a:r>
            <a:endParaRPr kumimoji="1" lang="en-US" altLang="ja-JP" dirty="0"/>
          </a:p>
          <a:p>
            <a:r>
              <a:rPr kumimoji="1" lang="ja-JP" altLang="en-US" dirty="0"/>
              <a:t>書式・フォントサイズは自由です。</a:t>
            </a:r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E01B7B-5691-9846-3CB4-3017F8E2799D}"/>
              </a:ext>
            </a:extLst>
          </p:cNvPr>
          <p:cNvSpPr txBox="1"/>
          <p:nvPr/>
        </p:nvSpPr>
        <p:spPr>
          <a:xfrm>
            <a:off x="3772731" y="423493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総合型選抜プレゼン型</a:t>
            </a: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入試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：様式（</a:t>
            </a:r>
            <a:r>
              <a:rPr lang="ja-JP" altLang="en-US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スライド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版）</a:t>
            </a:r>
          </a:p>
        </p:txBody>
      </p:sp>
    </p:spTree>
    <p:extLst>
      <p:ext uri="{BB962C8B-B14F-4D97-AF65-F5344CB8AC3E}">
        <p14:creationId xmlns:p14="http://schemas.microsoft.com/office/powerpoint/2010/main" val="261889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3CE495-7B8C-7990-1D86-145DDEEA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テーマ（主題）を選んだ理由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44B625-A969-8655-878A-AC9A582F3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○○〇</a:t>
            </a:r>
          </a:p>
          <a:p>
            <a:r>
              <a:rPr kumimoji="1" lang="en-US" altLang="ja-JP" dirty="0"/>
              <a:t>×××</a:t>
            </a:r>
          </a:p>
          <a:p>
            <a:r>
              <a:rPr kumimoji="1" lang="ja-JP" altLang="en-US" dirty="0"/>
              <a:t>△△△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・・・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5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3CE495-7B8C-7990-1D86-145DDEEA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トピック（項目）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44B625-A969-8655-878A-AC9A582F3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○○〇</a:t>
            </a:r>
          </a:p>
          <a:p>
            <a:r>
              <a:rPr kumimoji="1" lang="en-US" altLang="ja-JP" dirty="0"/>
              <a:t>×××</a:t>
            </a:r>
          </a:p>
          <a:p>
            <a:r>
              <a:rPr kumimoji="1" lang="ja-JP" altLang="en-US" dirty="0"/>
              <a:t>△△△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・・・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569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3CE495-7B8C-7990-1D86-145DDEEA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「いい先生</a:t>
            </a:r>
            <a:r>
              <a:rPr lang="en-US" altLang="ja-JP" dirty="0"/>
              <a:t>/</a:t>
            </a:r>
            <a:r>
              <a:rPr lang="ja-JP" altLang="en-US"/>
              <a:t>保育者」</a:t>
            </a:r>
            <a:r>
              <a:rPr lang="ja-JP" altLang="en-US" dirty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44B625-A969-8655-878A-AC9A582F3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○○〇</a:t>
            </a:r>
          </a:p>
          <a:p>
            <a:r>
              <a:rPr kumimoji="1" lang="en-US" altLang="ja-JP" dirty="0"/>
              <a:t>×××</a:t>
            </a:r>
          </a:p>
          <a:p>
            <a:r>
              <a:rPr kumimoji="1" lang="ja-JP" altLang="en-US" dirty="0"/>
              <a:t>△△△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・・・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117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488CD05B30D334AB15B7E5249F9C4DC" ma:contentTypeVersion="18" ma:contentTypeDescription="新しいドキュメントを作成します。" ma:contentTypeScope="" ma:versionID="913313d6d8cc436505b8e2e2316a4b39">
  <xsd:schema xmlns:xsd="http://www.w3.org/2001/XMLSchema" xmlns:xs="http://www.w3.org/2001/XMLSchema" xmlns:p="http://schemas.microsoft.com/office/2006/metadata/properties" xmlns:ns2="d8d4476d-8303-4c80-b379-190b0960f4fd" xmlns:ns3="b738189f-d3a3-42a3-b837-f796c7c57d5b" targetNamespace="http://schemas.microsoft.com/office/2006/metadata/properties" ma:root="true" ma:fieldsID="18210c2cc4777ac4a5ff92cc02ffe6c5" ns2:_="" ns3:_="">
    <xsd:import namespace="d8d4476d-8303-4c80-b379-190b0960f4fd"/>
    <xsd:import namespace="b738189f-d3a3-42a3-b837-f796c7c57d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4476d-8303-4c80-b379-190b0960f4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859d73-3743-474b-bd39-75fb64a9cb1e}" ma:internalName="TaxCatchAll" ma:showField="CatchAllData" ma:web="d8d4476d-8303-4c80-b379-190b0960f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38189f-d3a3-42a3-b837-f796c7c57d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14a56209-616e-458d-8c42-10d3fcb855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d4476d-8303-4c80-b379-190b0960f4fd" xsi:nil="true"/>
    <lcf76f155ced4ddcb4097134ff3c332f xmlns="b738189f-d3a3-42a3-b837-f796c7c57d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B3E973-2EAC-4EFF-A39B-5F73A45299F8}"/>
</file>

<file path=customXml/itemProps2.xml><?xml version="1.0" encoding="utf-8"?>
<ds:datastoreItem xmlns:ds="http://schemas.openxmlformats.org/officeDocument/2006/customXml" ds:itemID="{421F0447-CCDC-4C03-8BA7-9E86A2DD137F}"/>
</file>

<file path=customXml/itemProps3.xml><?xml version="1.0" encoding="utf-8"?>
<ds:datastoreItem xmlns:ds="http://schemas.openxmlformats.org/officeDocument/2006/customXml" ds:itemID="{1D123CF9-8025-4A58-8030-FCA6E0C2F4B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79</Words>
  <Application>Microsoft Office PowerPoint</Application>
  <PresentationFormat>画面に合わせる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游明朝</vt:lpstr>
      <vt:lpstr>Arial</vt:lpstr>
      <vt:lpstr>Calibri</vt:lpstr>
      <vt:lpstr>Calibri Light</vt:lpstr>
      <vt:lpstr>Office テーマ</vt:lpstr>
      <vt:lpstr>タイトル </vt:lpstr>
      <vt:lpstr>テーマ（主題）を選んだ理由</vt:lpstr>
      <vt:lpstr>トピック（項目）</vt:lpstr>
      <vt:lpstr>「いい先生/保育者」とは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 </dc:title>
  <dc:creator>Suzuki Kota</dc:creator>
  <cp:lastModifiedBy>鈴木　浩太</cp:lastModifiedBy>
  <cp:revision>7</cp:revision>
  <cp:lastPrinted>2023-03-15T08:38:35Z</cp:lastPrinted>
  <dcterms:created xsi:type="dcterms:W3CDTF">2023-02-23T07:28:02Z</dcterms:created>
  <dcterms:modified xsi:type="dcterms:W3CDTF">2024-07-08T08:15:33Z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0x0101007488CD05B30D334AB15B7E5249F9C4DC</vt:lpwstr>
  </property>
</Properties>
</file>